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9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EA2D00"/>
    <a:srgbClr val="FFB69F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21" autoAdjust="0"/>
    <p:restoredTop sz="94384" autoAdjust="0"/>
  </p:normalViewPr>
  <p:slideViewPr>
    <p:cSldViewPr snapToGrid="0">
      <p:cViewPr varScale="1">
        <p:scale>
          <a:sx n="68" d="100"/>
          <a:sy n="68" d="100"/>
        </p:scale>
        <p:origin x="96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0E062-1F60-4593-A33C-6B54FCB2B93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A765-E0DC-4514-927E-191B747F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62BA-7FF9-44C6-A30C-50A028FDBFDE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AD22-4016-40B9-A782-9BA812F83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9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1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40FF-A72B-4001-B242-9108B1EB997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29" y="0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(14) – Chapter 10, Sound and Light (pp. 381-408)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408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354596"/>
              </p:ext>
            </p:extLst>
          </p:nvPr>
        </p:nvGraphicFramePr>
        <p:xfrm>
          <a:off x="347729" y="984966"/>
          <a:ext cx="11315845" cy="556682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11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p381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p391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p399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389051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Sound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Pitch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Echo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Light source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Light ray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Transparent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Translucent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Opaque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Mirror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Lens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Cornea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Iris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Pupil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retina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598655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29308"/>
              </p:ext>
            </p:extLst>
          </p:nvPr>
        </p:nvGraphicFramePr>
        <p:xfrm>
          <a:off x="339090" y="5886207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16652</TotalTime>
  <Words>70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7th grade Vocabulary Words (14) – Chapter 10, Sound and Light (pp. 381-408). Page 408 has all of the words and page numbers listed.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Ms. Daniel</dc:title>
  <dc:creator>Cadjina Daniel</dc:creator>
  <cp:lastModifiedBy>melo</cp:lastModifiedBy>
  <cp:revision>445</cp:revision>
  <cp:lastPrinted>2017-01-27T20:54:34Z</cp:lastPrinted>
  <dcterms:created xsi:type="dcterms:W3CDTF">2014-11-04T17:38:06Z</dcterms:created>
  <dcterms:modified xsi:type="dcterms:W3CDTF">2017-10-06T01:33:42Z</dcterms:modified>
</cp:coreProperties>
</file>