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EA2D00"/>
    <a:srgbClr val="FFB69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21" autoAdjust="0"/>
    <p:restoredTop sz="94384" autoAdjust="0"/>
  </p:normalViewPr>
  <p:slideViewPr>
    <p:cSldViewPr snapToGrid="0">
      <p:cViewPr varScale="1">
        <p:scale>
          <a:sx n="68" d="100"/>
          <a:sy n="68" d="100"/>
        </p:scale>
        <p:origin x="96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0E062-1F60-4593-A33C-6B54FCB2B93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A765-E0DC-4514-927E-191B747F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62BA-7FF9-44C6-A30C-50A028FDBFD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AD22-4016-40B9-A782-9BA812F83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40FF-A72B-4001-B242-9108B1EB99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5F9C-AF2C-4BBD-910D-BD6EB4CEC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28789"/>
            <a:ext cx="11044707" cy="1184856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6</a:t>
            </a:r>
            <a:r>
              <a:rPr lang="en-US" sz="3600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u="sng" dirty="0" smtClean="0">
                <a:solidFill>
                  <a:srgbClr val="FF0000"/>
                </a:solidFill>
              </a:rPr>
              <a:t> grade Vocabulary Words (18) – Chapter 7, Energy and Energy Transformations (pp.246-280). </a:t>
            </a:r>
            <a:r>
              <a:rPr lang="en-US" sz="3600" dirty="0" smtClean="0">
                <a:solidFill>
                  <a:srgbClr val="0000CC"/>
                </a:solidFill>
              </a:rPr>
              <a:t>Page 272 has all of the words and page numbers listed too. </a:t>
            </a:r>
            <a:r>
              <a:rPr lang="en-US" sz="3600" dirty="0" smtClean="0"/>
              <a:t>Start on these words after your NOS test.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382112"/>
              </p:ext>
            </p:extLst>
          </p:nvPr>
        </p:nvGraphicFramePr>
        <p:xfrm>
          <a:off x="309093" y="1338470"/>
          <a:ext cx="11044707" cy="488933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681569"/>
                <a:gridCol w="3681569"/>
                <a:gridCol w="3681569"/>
              </a:tblGrid>
              <a:tr h="6830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1 – p.248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 2 – p.256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3 – p.264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4534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Kinetic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Potential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Work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Mechanical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Sound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Electric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Radiant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Nuclear energy</a:t>
                      </a: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dirty="0" smtClean="0"/>
                        <a:t>Law of conservation</a:t>
                      </a:r>
                      <a:r>
                        <a:rPr lang="en-US" sz="2700" baseline="0" dirty="0" smtClean="0"/>
                        <a:t> of energy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Friction</a:t>
                      </a:r>
                      <a:endParaRPr lang="en-US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Heat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Conduction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conductor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Thermal insulator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Convection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r>
                        <a:rPr lang="en-US" sz="2700" baseline="0" dirty="0" smtClean="0"/>
                        <a:t>Radiation</a:t>
                      </a:r>
                    </a:p>
                    <a:p>
                      <a:pPr marL="514350" indent="-514350" algn="l">
                        <a:buFont typeface="+mj-lt"/>
                        <a:buAutoNum type="arabicPeriod"/>
                      </a:pPr>
                      <a:endParaRPr lang="en-US" sz="2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40977"/>
              </p:ext>
            </p:extLst>
          </p:nvPr>
        </p:nvGraphicFramePr>
        <p:xfrm>
          <a:off x="321972" y="6156960"/>
          <a:ext cx="11031828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1828"/>
              </a:tblGrid>
              <a:tr h="510956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FOLDABLES, FLASH CARDS, OR PAPER PENCIL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</a:rPr>
                        <a:t> LIST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16503</TotalTime>
  <Words>93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6th grade Vocabulary Words (18) – Chapter 7, Energy and Energy Transformations (pp.246-280). Page 272 has all of the words and page numbers listed too. Start on these words after your NOS test.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Ms. Daniel</dc:title>
  <dc:creator>Cadjina Daniel</dc:creator>
  <cp:lastModifiedBy>Melanie Savage</cp:lastModifiedBy>
  <cp:revision>441</cp:revision>
  <cp:lastPrinted>2017-01-27T20:54:34Z</cp:lastPrinted>
  <dcterms:created xsi:type="dcterms:W3CDTF">2014-11-04T17:38:06Z</dcterms:created>
  <dcterms:modified xsi:type="dcterms:W3CDTF">2017-09-18T20:07:31Z</dcterms:modified>
</cp:coreProperties>
</file>